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8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CCECFF"/>
    <a:srgbClr val="FFCC66"/>
    <a:srgbClr val="CC0066"/>
    <a:srgbClr val="FF3399"/>
    <a:srgbClr val="663300"/>
    <a:srgbClr val="FF6600"/>
    <a:srgbClr val="F8F8F8"/>
    <a:srgbClr val="00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9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左右前方への誘導マーク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5800BF85-8791-4070-9040-4AF712AF5A24}"/>
              </a:ext>
            </a:extLst>
          </p:cNvPr>
          <p:cNvGrpSpPr/>
          <p:nvPr/>
        </p:nvGrpSpPr>
        <p:grpSpPr>
          <a:xfrm>
            <a:off x="938808" y="1174177"/>
            <a:ext cx="2160240" cy="2160240"/>
            <a:chOff x="317485" y="728700"/>
            <a:chExt cx="2160240" cy="2160240"/>
          </a:xfrm>
        </p:grpSpPr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70E91A6B-1ABB-40E5-BED7-238621EB21E0}"/>
                </a:ext>
              </a:extLst>
            </p:cNvPr>
            <p:cNvSpPr/>
            <p:nvPr/>
          </p:nvSpPr>
          <p:spPr bwMode="auto">
            <a:xfrm>
              <a:off x="317485" y="728700"/>
              <a:ext cx="2160240" cy="2160240"/>
            </a:xfrm>
            <a:prstGeom prst="roundRect">
              <a:avLst>
                <a:gd name="adj" fmla="val 6284"/>
              </a:avLst>
            </a:pr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矢印: 左 6">
              <a:extLst>
                <a:ext uri="{FF2B5EF4-FFF2-40B4-BE49-F238E27FC236}">
                  <a16:creationId xmlns:a16="http://schemas.microsoft.com/office/drawing/2014/main" id="{90A95CE7-AD53-4474-8AF6-133E60044490}"/>
                </a:ext>
              </a:extLst>
            </p:cNvPr>
            <p:cNvSpPr/>
            <p:nvPr/>
          </p:nvSpPr>
          <p:spPr bwMode="auto">
            <a:xfrm>
              <a:off x="429996" y="1493785"/>
              <a:ext cx="1935215" cy="630070"/>
            </a:xfrm>
            <a:prstGeom prst="leftArrow">
              <a:avLst>
                <a:gd name="adj1" fmla="val 50000"/>
                <a:gd name="adj2" fmla="val 85597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88AD637-C627-43BE-B11F-25F0549D842A}"/>
                </a:ext>
              </a:extLst>
            </p:cNvPr>
            <p:cNvSpPr/>
            <p:nvPr/>
          </p:nvSpPr>
          <p:spPr bwMode="auto">
            <a:xfrm>
              <a:off x="1234939" y="938806"/>
              <a:ext cx="866029" cy="1740028"/>
            </a:xfrm>
            <a:custGeom>
              <a:avLst/>
              <a:gdLst>
                <a:gd name="connsiteX0" fmla="*/ 438945 w 866029"/>
                <a:gd name="connsiteY0" fmla="*/ 0 h 1740028"/>
                <a:gd name="connsiteX1" fmla="*/ 726716 w 866029"/>
                <a:gd name="connsiteY1" fmla="*/ 331798 h 1740028"/>
                <a:gd name="connsiteX2" fmla="*/ 550959 w 866029"/>
                <a:gd name="connsiteY2" fmla="*/ 637522 h 1740028"/>
                <a:gd name="connsiteX3" fmla="*/ 486126 w 866029"/>
                <a:gd name="connsiteY3" fmla="*/ 652613 h 1740028"/>
                <a:gd name="connsiteX4" fmla="*/ 495547 w 866029"/>
                <a:gd name="connsiteY4" fmla="*/ 690298 h 1740028"/>
                <a:gd name="connsiteX5" fmla="*/ 503529 w 866029"/>
                <a:gd name="connsiteY5" fmla="*/ 691909 h 1740028"/>
                <a:gd name="connsiteX6" fmla="*/ 544094 w 866029"/>
                <a:gd name="connsiteY6" fmla="*/ 716521 h 1740028"/>
                <a:gd name="connsiteX7" fmla="*/ 550904 w 866029"/>
                <a:gd name="connsiteY7" fmla="*/ 724015 h 1740028"/>
                <a:gd name="connsiteX8" fmla="*/ 563767 w 866029"/>
                <a:gd name="connsiteY8" fmla="*/ 729343 h 1740028"/>
                <a:gd name="connsiteX9" fmla="*/ 730257 w 866029"/>
                <a:gd name="connsiteY9" fmla="*/ 895831 h 1740028"/>
                <a:gd name="connsiteX10" fmla="*/ 731497 w 866029"/>
                <a:gd name="connsiteY10" fmla="*/ 898828 h 1740028"/>
                <a:gd name="connsiteX11" fmla="*/ 736451 w 866029"/>
                <a:gd name="connsiteY11" fmla="*/ 904444 h 1740028"/>
                <a:gd name="connsiteX12" fmla="*/ 858876 w 866029"/>
                <a:gd name="connsiteY12" fmla="*/ 1116490 h 1740028"/>
                <a:gd name="connsiteX13" fmla="*/ 839356 w 866029"/>
                <a:gd name="connsiteY13" fmla="*/ 1189339 h 1740028"/>
                <a:gd name="connsiteX14" fmla="*/ 839357 w 866029"/>
                <a:gd name="connsiteY14" fmla="*/ 1189340 h 1740028"/>
                <a:gd name="connsiteX15" fmla="*/ 766509 w 866029"/>
                <a:gd name="connsiteY15" fmla="*/ 1169820 h 1740028"/>
                <a:gd name="connsiteX16" fmla="*/ 647800 w 866029"/>
                <a:gd name="connsiteY16" fmla="*/ 964210 h 1740028"/>
                <a:gd name="connsiteX17" fmla="*/ 603896 w 866029"/>
                <a:gd name="connsiteY17" fmla="*/ 920306 h 1740028"/>
                <a:gd name="connsiteX18" fmla="*/ 603896 w 866029"/>
                <a:gd name="connsiteY18" fmla="*/ 1191314 h 1740028"/>
                <a:gd name="connsiteX19" fmla="*/ 590982 w 866029"/>
                <a:gd name="connsiteY19" fmla="*/ 1255280 h 1740028"/>
                <a:gd name="connsiteX20" fmla="*/ 588398 w 866029"/>
                <a:gd name="connsiteY20" fmla="*/ 1259113 h 1740028"/>
                <a:gd name="connsiteX21" fmla="*/ 704766 w 866029"/>
                <a:gd name="connsiteY21" fmla="*/ 1515230 h 1740028"/>
                <a:gd name="connsiteX22" fmla="*/ 842184 w 866029"/>
                <a:gd name="connsiteY22" fmla="*/ 1678737 h 1740028"/>
                <a:gd name="connsiteX23" fmla="*/ 780892 w 866029"/>
                <a:gd name="connsiteY23" fmla="*/ 1740028 h 1740028"/>
                <a:gd name="connsiteX24" fmla="*/ 596399 w 866029"/>
                <a:gd name="connsiteY24" fmla="*/ 1584973 h 1740028"/>
                <a:gd name="connsiteX25" fmla="*/ 596189 w 866029"/>
                <a:gd name="connsiteY25" fmla="*/ 1585094 h 1740028"/>
                <a:gd name="connsiteX26" fmla="*/ 595654 w 866029"/>
                <a:gd name="connsiteY26" fmla="*/ 1584347 h 1740028"/>
                <a:gd name="connsiteX27" fmla="*/ 594266 w 866029"/>
                <a:gd name="connsiteY27" fmla="*/ 1583180 h 1740028"/>
                <a:gd name="connsiteX28" fmla="*/ 594589 w 866029"/>
                <a:gd name="connsiteY28" fmla="*/ 1582857 h 1740028"/>
                <a:gd name="connsiteX29" fmla="*/ 445162 w 866029"/>
                <a:gd name="connsiteY29" fmla="*/ 1373871 h 1740028"/>
                <a:gd name="connsiteX30" fmla="*/ 215587 w 866029"/>
                <a:gd name="connsiteY30" fmla="*/ 1562681 h 1740028"/>
                <a:gd name="connsiteX31" fmla="*/ 93218 w 866029"/>
                <a:gd name="connsiteY31" fmla="*/ 1737735 h 1740028"/>
                <a:gd name="connsiteX32" fmla="*/ 18152 w 866029"/>
                <a:gd name="connsiteY32" fmla="*/ 1694396 h 1740028"/>
                <a:gd name="connsiteX33" fmla="*/ 120173 w 866029"/>
                <a:gd name="connsiteY33" fmla="*/ 1476058 h 1740028"/>
                <a:gd name="connsiteX34" fmla="*/ 120001 w 866029"/>
                <a:gd name="connsiteY34" fmla="*/ 1475886 h 1740028"/>
                <a:gd name="connsiteX35" fmla="*/ 120586 w 866029"/>
                <a:gd name="connsiteY35" fmla="*/ 1475175 h 1740028"/>
                <a:gd name="connsiteX36" fmla="*/ 121353 w 866029"/>
                <a:gd name="connsiteY36" fmla="*/ 1473534 h 1740028"/>
                <a:gd name="connsiteX37" fmla="*/ 121747 w 866029"/>
                <a:gd name="connsiteY37" fmla="*/ 1473762 h 1740028"/>
                <a:gd name="connsiteX38" fmla="*/ 294140 w 866029"/>
                <a:gd name="connsiteY38" fmla="*/ 1264149 h 1740028"/>
                <a:gd name="connsiteX39" fmla="*/ 282618 w 866029"/>
                <a:gd name="connsiteY39" fmla="*/ 1240182 h 1740028"/>
                <a:gd name="connsiteX40" fmla="*/ 275230 w 866029"/>
                <a:gd name="connsiteY40" fmla="*/ 1191314 h 1740028"/>
                <a:gd name="connsiteX41" fmla="*/ 275230 w 866029"/>
                <a:gd name="connsiteY41" fmla="*/ 1010109 h 1740028"/>
                <a:gd name="connsiteX42" fmla="*/ 270890 w 866029"/>
                <a:gd name="connsiteY42" fmla="*/ 1017627 h 1740028"/>
                <a:gd name="connsiteX43" fmla="*/ 268316 w 866029"/>
                <a:gd name="connsiteY43" fmla="*/ 1019601 h 1740028"/>
                <a:gd name="connsiteX44" fmla="*/ 264174 w 866029"/>
                <a:gd name="connsiteY44" fmla="*/ 1025839 h 1740028"/>
                <a:gd name="connsiteX45" fmla="*/ 91038 w 866029"/>
                <a:gd name="connsiteY45" fmla="*/ 1198974 h 1740028"/>
                <a:gd name="connsiteX46" fmla="*/ 15620 w 866029"/>
                <a:gd name="connsiteY46" fmla="*/ 1198974 h 1740028"/>
                <a:gd name="connsiteX47" fmla="*/ 15620 w 866029"/>
                <a:gd name="connsiteY47" fmla="*/ 1198975 h 1740028"/>
                <a:gd name="connsiteX48" fmla="*/ 15620 w 866029"/>
                <a:gd name="connsiteY48" fmla="*/ 1123557 h 1740028"/>
                <a:gd name="connsiteX49" fmla="*/ 183500 w 866029"/>
                <a:gd name="connsiteY49" fmla="*/ 955677 h 1740028"/>
                <a:gd name="connsiteX50" fmla="*/ 296247 w 866029"/>
                <a:gd name="connsiteY50" fmla="*/ 760391 h 1740028"/>
                <a:gd name="connsiteX51" fmla="*/ 300603 w 866029"/>
                <a:gd name="connsiteY51" fmla="*/ 757049 h 1740028"/>
                <a:gd name="connsiteX52" fmla="*/ 303295 w 866029"/>
                <a:gd name="connsiteY52" fmla="*/ 751448 h 1740028"/>
                <a:gd name="connsiteX53" fmla="*/ 375597 w 866029"/>
                <a:gd name="connsiteY53" fmla="*/ 691909 h 1740028"/>
                <a:gd name="connsiteX54" fmla="*/ 377267 w 866029"/>
                <a:gd name="connsiteY54" fmla="*/ 691572 h 1740028"/>
                <a:gd name="connsiteX55" fmla="*/ 387268 w 866029"/>
                <a:gd name="connsiteY55" fmla="*/ 651567 h 1740028"/>
                <a:gd name="connsiteX56" fmla="*/ 326931 w 866029"/>
                <a:gd name="connsiteY56" fmla="*/ 637522 h 1740028"/>
                <a:gd name="connsiteX57" fmla="*/ 151174 w 866029"/>
                <a:gd name="connsiteY57" fmla="*/ 331798 h 1740028"/>
                <a:gd name="connsiteX58" fmla="*/ 438945 w 866029"/>
                <a:gd name="connsiteY58" fmla="*/ 0 h 1740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866029" h="1740028">
                  <a:moveTo>
                    <a:pt x="438945" y="0"/>
                  </a:moveTo>
                  <a:cubicBezTo>
                    <a:pt x="597877" y="0"/>
                    <a:pt x="726716" y="148551"/>
                    <a:pt x="726716" y="331798"/>
                  </a:cubicBezTo>
                  <a:cubicBezTo>
                    <a:pt x="726716" y="469233"/>
                    <a:pt x="654244" y="587152"/>
                    <a:pt x="550959" y="637522"/>
                  </a:cubicBezTo>
                  <a:lnTo>
                    <a:pt x="486126" y="652613"/>
                  </a:lnTo>
                  <a:lnTo>
                    <a:pt x="495547" y="690298"/>
                  </a:lnTo>
                  <a:lnTo>
                    <a:pt x="503529" y="691909"/>
                  </a:lnTo>
                  <a:cubicBezTo>
                    <a:pt x="518274" y="698146"/>
                    <a:pt x="531920" y="706474"/>
                    <a:pt x="544094" y="716521"/>
                  </a:cubicBezTo>
                  <a:lnTo>
                    <a:pt x="550904" y="724015"/>
                  </a:lnTo>
                  <a:lnTo>
                    <a:pt x="563767" y="729343"/>
                  </a:lnTo>
                  <a:lnTo>
                    <a:pt x="730257" y="895831"/>
                  </a:lnTo>
                  <a:lnTo>
                    <a:pt x="731497" y="898828"/>
                  </a:lnTo>
                  <a:lnTo>
                    <a:pt x="736451" y="904444"/>
                  </a:lnTo>
                  <a:lnTo>
                    <a:pt x="858876" y="1116490"/>
                  </a:lnTo>
                  <a:cubicBezTo>
                    <a:pt x="873602" y="1141997"/>
                    <a:pt x="864863" y="1174613"/>
                    <a:pt x="839356" y="1189339"/>
                  </a:cubicBezTo>
                  <a:lnTo>
                    <a:pt x="839357" y="1189340"/>
                  </a:lnTo>
                  <a:cubicBezTo>
                    <a:pt x="813850" y="1204066"/>
                    <a:pt x="781235" y="1195327"/>
                    <a:pt x="766509" y="1169820"/>
                  </a:cubicBezTo>
                  <a:lnTo>
                    <a:pt x="647800" y="964210"/>
                  </a:lnTo>
                  <a:lnTo>
                    <a:pt x="603896" y="920306"/>
                  </a:lnTo>
                  <a:lnTo>
                    <a:pt x="603896" y="1191314"/>
                  </a:lnTo>
                  <a:cubicBezTo>
                    <a:pt x="603896" y="1214004"/>
                    <a:pt x="599298" y="1235619"/>
                    <a:pt x="590982" y="1255280"/>
                  </a:cubicBezTo>
                  <a:lnTo>
                    <a:pt x="588398" y="1259113"/>
                  </a:lnTo>
                  <a:lnTo>
                    <a:pt x="704766" y="1515230"/>
                  </a:lnTo>
                  <a:lnTo>
                    <a:pt x="842184" y="1678737"/>
                  </a:lnTo>
                  <a:lnTo>
                    <a:pt x="780892" y="1740028"/>
                  </a:lnTo>
                  <a:lnTo>
                    <a:pt x="596399" y="1584973"/>
                  </a:lnTo>
                  <a:lnTo>
                    <a:pt x="596189" y="1585094"/>
                  </a:lnTo>
                  <a:lnTo>
                    <a:pt x="595654" y="1584347"/>
                  </a:lnTo>
                  <a:lnTo>
                    <a:pt x="594266" y="1583180"/>
                  </a:lnTo>
                  <a:lnTo>
                    <a:pt x="594589" y="1582857"/>
                  </a:lnTo>
                  <a:lnTo>
                    <a:pt x="445162" y="1373871"/>
                  </a:lnTo>
                  <a:lnTo>
                    <a:pt x="215587" y="1562681"/>
                  </a:lnTo>
                  <a:lnTo>
                    <a:pt x="93218" y="1737735"/>
                  </a:lnTo>
                  <a:lnTo>
                    <a:pt x="18152" y="1694396"/>
                  </a:lnTo>
                  <a:lnTo>
                    <a:pt x="120173" y="1476058"/>
                  </a:lnTo>
                  <a:lnTo>
                    <a:pt x="120001" y="1475886"/>
                  </a:lnTo>
                  <a:lnTo>
                    <a:pt x="120586" y="1475175"/>
                  </a:lnTo>
                  <a:lnTo>
                    <a:pt x="121353" y="1473534"/>
                  </a:lnTo>
                  <a:lnTo>
                    <a:pt x="121747" y="1473762"/>
                  </a:lnTo>
                  <a:lnTo>
                    <a:pt x="294140" y="1264149"/>
                  </a:lnTo>
                  <a:lnTo>
                    <a:pt x="282618" y="1240182"/>
                  </a:lnTo>
                  <a:cubicBezTo>
                    <a:pt x="277817" y="1224745"/>
                    <a:pt x="275230" y="1208331"/>
                    <a:pt x="275230" y="1191314"/>
                  </a:cubicBezTo>
                  <a:lnTo>
                    <a:pt x="275230" y="1010109"/>
                  </a:lnTo>
                  <a:lnTo>
                    <a:pt x="270890" y="1017627"/>
                  </a:lnTo>
                  <a:lnTo>
                    <a:pt x="268316" y="1019601"/>
                  </a:lnTo>
                  <a:lnTo>
                    <a:pt x="264174" y="1025839"/>
                  </a:lnTo>
                  <a:lnTo>
                    <a:pt x="91038" y="1198974"/>
                  </a:lnTo>
                  <a:cubicBezTo>
                    <a:pt x="70212" y="1219800"/>
                    <a:pt x="36446" y="1219800"/>
                    <a:pt x="15620" y="1198974"/>
                  </a:cubicBezTo>
                  <a:lnTo>
                    <a:pt x="15620" y="1198975"/>
                  </a:lnTo>
                  <a:cubicBezTo>
                    <a:pt x="-5207" y="1178149"/>
                    <a:pt x="-5207" y="1144383"/>
                    <a:pt x="15620" y="1123557"/>
                  </a:cubicBezTo>
                  <a:lnTo>
                    <a:pt x="183500" y="955677"/>
                  </a:lnTo>
                  <a:lnTo>
                    <a:pt x="296247" y="760391"/>
                  </a:lnTo>
                  <a:lnTo>
                    <a:pt x="300603" y="757049"/>
                  </a:lnTo>
                  <a:lnTo>
                    <a:pt x="303295" y="751448"/>
                  </a:lnTo>
                  <a:cubicBezTo>
                    <a:pt x="321014" y="725220"/>
                    <a:pt x="346106" y="704383"/>
                    <a:pt x="375597" y="691909"/>
                  </a:cubicBezTo>
                  <a:lnTo>
                    <a:pt x="377267" y="691572"/>
                  </a:lnTo>
                  <a:lnTo>
                    <a:pt x="387268" y="651567"/>
                  </a:lnTo>
                  <a:lnTo>
                    <a:pt x="326931" y="637522"/>
                  </a:lnTo>
                  <a:cubicBezTo>
                    <a:pt x="223646" y="587152"/>
                    <a:pt x="151174" y="469233"/>
                    <a:pt x="151174" y="331798"/>
                  </a:cubicBezTo>
                  <a:cubicBezTo>
                    <a:pt x="151174" y="148551"/>
                    <a:pt x="280013" y="0"/>
                    <a:pt x="438945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4E9D833-0CDC-4A8D-B9CE-BBEEE7DC1812}"/>
              </a:ext>
            </a:extLst>
          </p:cNvPr>
          <p:cNvGrpSpPr/>
          <p:nvPr/>
        </p:nvGrpSpPr>
        <p:grpSpPr>
          <a:xfrm>
            <a:off x="6830289" y="1174177"/>
            <a:ext cx="2160240" cy="2160240"/>
            <a:chOff x="6033120" y="728700"/>
            <a:chExt cx="2160240" cy="2160240"/>
          </a:xfrm>
        </p:grpSpPr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1ED8FBAD-B3F0-4334-AA0F-606AB5000A01}"/>
                </a:ext>
              </a:extLst>
            </p:cNvPr>
            <p:cNvSpPr/>
            <p:nvPr/>
          </p:nvSpPr>
          <p:spPr bwMode="auto">
            <a:xfrm flipH="1">
              <a:off x="6033120" y="728700"/>
              <a:ext cx="2160240" cy="2160240"/>
            </a:xfrm>
            <a:prstGeom prst="roundRect">
              <a:avLst>
                <a:gd name="adj" fmla="val 6284"/>
              </a:avLst>
            </a:pr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矢印: 左 10">
              <a:extLst>
                <a:ext uri="{FF2B5EF4-FFF2-40B4-BE49-F238E27FC236}">
                  <a16:creationId xmlns:a16="http://schemas.microsoft.com/office/drawing/2014/main" id="{234764EC-A3F6-4E5F-8AAF-9933904DA406}"/>
                </a:ext>
              </a:extLst>
            </p:cNvPr>
            <p:cNvSpPr/>
            <p:nvPr/>
          </p:nvSpPr>
          <p:spPr bwMode="auto">
            <a:xfrm flipH="1">
              <a:off x="6145634" y="1493785"/>
              <a:ext cx="1935215" cy="630070"/>
            </a:xfrm>
            <a:prstGeom prst="leftArrow">
              <a:avLst>
                <a:gd name="adj1" fmla="val 50000"/>
                <a:gd name="adj2" fmla="val 85597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2E9ABA56-106E-4A0D-8F35-A7D0FAA5F532}"/>
                </a:ext>
              </a:extLst>
            </p:cNvPr>
            <p:cNvSpPr/>
            <p:nvPr/>
          </p:nvSpPr>
          <p:spPr bwMode="auto">
            <a:xfrm flipH="1">
              <a:off x="6409877" y="938806"/>
              <a:ext cx="866029" cy="1740028"/>
            </a:xfrm>
            <a:custGeom>
              <a:avLst/>
              <a:gdLst>
                <a:gd name="connsiteX0" fmla="*/ 438945 w 866029"/>
                <a:gd name="connsiteY0" fmla="*/ 0 h 1740028"/>
                <a:gd name="connsiteX1" fmla="*/ 726716 w 866029"/>
                <a:gd name="connsiteY1" fmla="*/ 331798 h 1740028"/>
                <a:gd name="connsiteX2" fmla="*/ 550959 w 866029"/>
                <a:gd name="connsiteY2" fmla="*/ 637522 h 1740028"/>
                <a:gd name="connsiteX3" fmla="*/ 486126 w 866029"/>
                <a:gd name="connsiteY3" fmla="*/ 652613 h 1740028"/>
                <a:gd name="connsiteX4" fmla="*/ 495547 w 866029"/>
                <a:gd name="connsiteY4" fmla="*/ 690298 h 1740028"/>
                <a:gd name="connsiteX5" fmla="*/ 503529 w 866029"/>
                <a:gd name="connsiteY5" fmla="*/ 691909 h 1740028"/>
                <a:gd name="connsiteX6" fmla="*/ 544094 w 866029"/>
                <a:gd name="connsiteY6" fmla="*/ 716521 h 1740028"/>
                <a:gd name="connsiteX7" fmla="*/ 550904 w 866029"/>
                <a:gd name="connsiteY7" fmla="*/ 724015 h 1740028"/>
                <a:gd name="connsiteX8" fmla="*/ 563767 w 866029"/>
                <a:gd name="connsiteY8" fmla="*/ 729343 h 1740028"/>
                <a:gd name="connsiteX9" fmla="*/ 730257 w 866029"/>
                <a:gd name="connsiteY9" fmla="*/ 895831 h 1740028"/>
                <a:gd name="connsiteX10" fmla="*/ 731497 w 866029"/>
                <a:gd name="connsiteY10" fmla="*/ 898828 h 1740028"/>
                <a:gd name="connsiteX11" fmla="*/ 736451 w 866029"/>
                <a:gd name="connsiteY11" fmla="*/ 904444 h 1740028"/>
                <a:gd name="connsiteX12" fmla="*/ 858876 w 866029"/>
                <a:gd name="connsiteY12" fmla="*/ 1116490 h 1740028"/>
                <a:gd name="connsiteX13" fmla="*/ 839356 w 866029"/>
                <a:gd name="connsiteY13" fmla="*/ 1189339 h 1740028"/>
                <a:gd name="connsiteX14" fmla="*/ 839357 w 866029"/>
                <a:gd name="connsiteY14" fmla="*/ 1189340 h 1740028"/>
                <a:gd name="connsiteX15" fmla="*/ 766509 w 866029"/>
                <a:gd name="connsiteY15" fmla="*/ 1169820 h 1740028"/>
                <a:gd name="connsiteX16" fmla="*/ 647800 w 866029"/>
                <a:gd name="connsiteY16" fmla="*/ 964210 h 1740028"/>
                <a:gd name="connsiteX17" fmla="*/ 603896 w 866029"/>
                <a:gd name="connsiteY17" fmla="*/ 920306 h 1740028"/>
                <a:gd name="connsiteX18" fmla="*/ 603896 w 866029"/>
                <a:gd name="connsiteY18" fmla="*/ 1191314 h 1740028"/>
                <a:gd name="connsiteX19" fmla="*/ 590982 w 866029"/>
                <a:gd name="connsiteY19" fmla="*/ 1255280 h 1740028"/>
                <a:gd name="connsiteX20" fmla="*/ 588398 w 866029"/>
                <a:gd name="connsiteY20" fmla="*/ 1259113 h 1740028"/>
                <a:gd name="connsiteX21" fmla="*/ 704766 w 866029"/>
                <a:gd name="connsiteY21" fmla="*/ 1515230 h 1740028"/>
                <a:gd name="connsiteX22" fmla="*/ 842184 w 866029"/>
                <a:gd name="connsiteY22" fmla="*/ 1678737 h 1740028"/>
                <a:gd name="connsiteX23" fmla="*/ 780892 w 866029"/>
                <a:gd name="connsiteY23" fmla="*/ 1740028 h 1740028"/>
                <a:gd name="connsiteX24" fmla="*/ 596399 w 866029"/>
                <a:gd name="connsiteY24" fmla="*/ 1584973 h 1740028"/>
                <a:gd name="connsiteX25" fmla="*/ 596189 w 866029"/>
                <a:gd name="connsiteY25" fmla="*/ 1585094 h 1740028"/>
                <a:gd name="connsiteX26" fmla="*/ 595654 w 866029"/>
                <a:gd name="connsiteY26" fmla="*/ 1584347 h 1740028"/>
                <a:gd name="connsiteX27" fmla="*/ 594266 w 866029"/>
                <a:gd name="connsiteY27" fmla="*/ 1583180 h 1740028"/>
                <a:gd name="connsiteX28" fmla="*/ 594589 w 866029"/>
                <a:gd name="connsiteY28" fmla="*/ 1582857 h 1740028"/>
                <a:gd name="connsiteX29" fmla="*/ 445162 w 866029"/>
                <a:gd name="connsiteY29" fmla="*/ 1373871 h 1740028"/>
                <a:gd name="connsiteX30" fmla="*/ 215587 w 866029"/>
                <a:gd name="connsiteY30" fmla="*/ 1562681 h 1740028"/>
                <a:gd name="connsiteX31" fmla="*/ 93218 w 866029"/>
                <a:gd name="connsiteY31" fmla="*/ 1737735 h 1740028"/>
                <a:gd name="connsiteX32" fmla="*/ 18152 w 866029"/>
                <a:gd name="connsiteY32" fmla="*/ 1694396 h 1740028"/>
                <a:gd name="connsiteX33" fmla="*/ 120173 w 866029"/>
                <a:gd name="connsiteY33" fmla="*/ 1476058 h 1740028"/>
                <a:gd name="connsiteX34" fmla="*/ 120001 w 866029"/>
                <a:gd name="connsiteY34" fmla="*/ 1475886 h 1740028"/>
                <a:gd name="connsiteX35" fmla="*/ 120586 w 866029"/>
                <a:gd name="connsiteY35" fmla="*/ 1475175 h 1740028"/>
                <a:gd name="connsiteX36" fmla="*/ 121353 w 866029"/>
                <a:gd name="connsiteY36" fmla="*/ 1473534 h 1740028"/>
                <a:gd name="connsiteX37" fmla="*/ 121747 w 866029"/>
                <a:gd name="connsiteY37" fmla="*/ 1473762 h 1740028"/>
                <a:gd name="connsiteX38" fmla="*/ 294140 w 866029"/>
                <a:gd name="connsiteY38" fmla="*/ 1264149 h 1740028"/>
                <a:gd name="connsiteX39" fmla="*/ 282618 w 866029"/>
                <a:gd name="connsiteY39" fmla="*/ 1240182 h 1740028"/>
                <a:gd name="connsiteX40" fmla="*/ 275230 w 866029"/>
                <a:gd name="connsiteY40" fmla="*/ 1191314 h 1740028"/>
                <a:gd name="connsiteX41" fmla="*/ 275230 w 866029"/>
                <a:gd name="connsiteY41" fmla="*/ 1010109 h 1740028"/>
                <a:gd name="connsiteX42" fmla="*/ 270890 w 866029"/>
                <a:gd name="connsiteY42" fmla="*/ 1017627 h 1740028"/>
                <a:gd name="connsiteX43" fmla="*/ 268316 w 866029"/>
                <a:gd name="connsiteY43" fmla="*/ 1019601 h 1740028"/>
                <a:gd name="connsiteX44" fmla="*/ 264174 w 866029"/>
                <a:gd name="connsiteY44" fmla="*/ 1025839 h 1740028"/>
                <a:gd name="connsiteX45" fmla="*/ 91038 w 866029"/>
                <a:gd name="connsiteY45" fmla="*/ 1198974 h 1740028"/>
                <a:gd name="connsiteX46" fmla="*/ 15620 w 866029"/>
                <a:gd name="connsiteY46" fmla="*/ 1198974 h 1740028"/>
                <a:gd name="connsiteX47" fmla="*/ 15620 w 866029"/>
                <a:gd name="connsiteY47" fmla="*/ 1198975 h 1740028"/>
                <a:gd name="connsiteX48" fmla="*/ 15620 w 866029"/>
                <a:gd name="connsiteY48" fmla="*/ 1123557 h 1740028"/>
                <a:gd name="connsiteX49" fmla="*/ 183500 w 866029"/>
                <a:gd name="connsiteY49" fmla="*/ 955677 h 1740028"/>
                <a:gd name="connsiteX50" fmla="*/ 296247 w 866029"/>
                <a:gd name="connsiteY50" fmla="*/ 760391 h 1740028"/>
                <a:gd name="connsiteX51" fmla="*/ 300603 w 866029"/>
                <a:gd name="connsiteY51" fmla="*/ 757049 h 1740028"/>
                <a:gd name="connsiteX52" fmla="*/ 303295 w 866029"/>
                <a:gd name="connsiteY52" fmla="*/ 751448 h 1740028"/>
                <a:gd name="connsiteX53" fmla="*/ 375597 w 866029"/>
                <a:gd name="connsiteY53" fmla="*/ 691909 h 1740028"/>
                <a:gd name="connsiteX54" fmla="*/ 377267 w 866029"/>
                <a:gd name="connsiteY54" fmla="*/ 691572 h 1740028"/>
                <a:gd name="connsiteX55" fmla="*/ 387268 w 866029"/>
                <a:gd name="connsiteY55" fmla="*/ 651567 h 1740028"/>
                <a:gd name="connsiteX56" fmla="*/ 326931 w 866029"/>
                <a:gd name="connsiteY56" fmla="*/ 637522 h 1740028"/>
                <a:gd name="connsiteX57" fmla="*/ 151174 w 866029"/>
                <a:gd name="connsiteY57" fmla="*/ 331798 h 1740028"/>
                <a:gd name="connsiteX58" fmla="*/ 438945 w 866029"/>
                <a:gd name="connsiteY58" fmla="*/ 0 h 1740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866029" h="1740028">
                  <a:moveTo>
                    <a:pt x="438945" y="0"/>
                  </a:moveTo>
                  <a:cubicBezTo>
                    <a:pt x="597877" y="0"/>
                    <a:pt x="726716" y="148551"/>
                    <a:pt x="726716" y="331798"/>
                  </a:cubicBezTo>
                  <a:cubicBezTo>
                    <a:pt x="726716" y="469233"/>
                    <a:pt x="654244" y="587152"/>
                    <a:pt x="550959" y="637522"/>
                  </a:cubicBezTo>
                  <a:lnTo>
                    <a:pt x="486126" y="652613"/>
                  </a:lnTo>
                  <a:lnTo>
                    <a:pt x="495547" y="690298"/>
                  </a:lnTo>
                  <a:lnTo>
                    <a:pt x="503529" y="691909"/>
                  </a:lnTo>
                  <a:cubicBezTo>
                    <a:pt x="518274" y="698146"/>
                    <a:pt x="531920" y="706474"/>
                    <a:pt x="544094" y="716521"/>
                  </a:cubicBezTo>
                  <a:lnTo>
                    <a:pt x="550904" y="724015"/>
                  </a:lnTo>
                  <a:lnTo>
                    <a:pt x="563767" y="729343"/>
                  </a:lnTo>
                  <a:lnTo>
                    <a:pt x="730257" y="895831"/>
                  </a:lnTo>
                  <a:lnTo>
                    <a:pt x="731497" y="898828"/>
                  </a:lnTo>
                  <a:lnTo>
                    <a:pt x="736451" y="904444"/>
                  </a:lnTo>
                  <a:lnTo>
                    <a:pt x="858876" y="1116490"/>
                  </a:lnTo>
                  <a:cubicBezTo>
                    <a:pt x="873602" y="1141997"/>
                    <a:pt x="864863" y="1174613"/>
                    <a:pt x="839356" y="1189339"/>
                  </a:cubicBezTo>
                  <a:lnTo>
                    <a:pt x="839357" y="1189340"/>
                  </a:lnTo>
                  <a:cubicBezTo>
                    <a:pt x="813850" y="1204066"/>
                    <a:pt x="781235" y="1195327"/>
                    <a:pt x="766509" y="1169820"/>
                  </a:cubicBezTo>
                  <a:lnTo>
                    <a:pt x="647800" y="964210"/>
                  </a:lnTo>
                  <a:lnTo>
                    <a:pt x="603896" y="920306"/>
                  </a:lnTo>
                  <a:lnTo>
                    <a:pt x="603896" y="1191314"/>
                  </a:lnTo>
                  <a:cubicBezTo>
                    <a:pt x="603896" y="1214004"/>
                    <a:pt x="599298" y="1235619"/>
                    <a:pt x="590982" y="1255280"/>
                  </a:cubicBezTo>
                  <a:lnTo>
                    <a:pt x="588398" y="1259113"/>
                  </a:lnTo>
                  <a:lnTo>
                    <a:pt x="704766" y="1515230"/>
                  </a:lnTo>
                  <a:lnTo>
                    <a:pt x="842184" y="1678737"/>
                  </a:lnTo>
                  <a:lnTo>
                    <a:pt x="780892" y="1740028"/>
                  </a:lnTo>
                  <a:lnTo>
                    <a:pt x="596399" y="1584973"/>
                  </a:lnTo>
                  <a:lnTo>
                    <a:pt x="596189" y="1585094"/>
                  </a:lnTo>
                  <a:lnTo>
                    <a:pt x="595654" y="1584347"/>
                  </a:lnTo>
                  <a:lnTo>
                    <a:pt x="594266" y="1583180"/>
                  </a:lnTo>
                  <a:lnTo>
                    <a:pt x="594589" y="1582857"/>
                  </a:lnTo>
                  <a:lnTo>
                    <a:pt x="445162" y="1373871"/>
                  </a:lnTo>
                  <a:lnTo>
                    <a:pt x="215587" y="1562681"/>
                  </a:lnTo>
                  <a:lnTo>
                    <a:pt x="93218" y="1737735"/>
                  </a:lnTo>
                  <a:lnTo>
                    <a:pt x="18152" y="1694396"/>
                  </a:lnTo>
                  <a:lnTo>
                    <a:pt x="120173" y="1476058"/>
                  </a:lnTo>
                  <a:lnTo>
                    <a:pt x="120001" y="1475886"/>
                  </a:lnTo>
                  <a:lnTo>
                    <a:pt x="120586" y="1475175"/>
                  </a:lnTo>
                  <a:lnTo>
                    <a:pt x="121353" y="1473534"/>
                  </a:lnTo>
                  <a:lnTo>
                    <a:pt x="121747" y="1473762"/>
                  </a:lnTo>
                  <a:lnTo>
                    <a:pt x="294140" y="1264149"/>
                  </a:lnTo>
                  <a:lnTo>
                    <a:pt x="282618" y="1240182"/>
                  </a:lnTo>
                  <a:cubicBezTo>
                    <a:pt x="277817" y="1224745"/>
                    <a:pt x="275230" y="1208331"/>
                    <a:pt x="275230" y="1191314"/>
                  </a:cubicBezTo>
                  <a:lnTo>
                    <a:pt x="275230" y="1010109"/>
                  </a:lnTo>
                  <a:lnTo>
                    <a:pt x="270890" y="1017627"/>
                  </a:lnTo>
                  <a:lnTo>
                    <a:pt x="268316" y="1019601"/>
                  </a:lnTo>
                  <a:lnTo>
                    <a:pt x="264174" y="1025839"/>
                  </a:lnTo>
                  <a:lnTo>
                    <a:pt x="91038" y="1198974"/>
                  </a:lnTo>
                  <a:cubicBezTo>
                    <a:pt x="70212" y="1219800"/>
                    <a:pt x="36446" y="1219800"/>
                    <a:pt x="15620" y="1198974"/>
                  </a:cubicBezTo>
                  <a:lnTo>
                    <a:pt x="15620" y="1198975"/>
                  </a:lnTo>
                  <a:cubicBezTo>
                    <a:pt x="-5207" y="1178149"/>
                    <a:pt x="-5207" y="1144383"/>
                    <a:pt x="15620" y="1123557"/>
                  </a:cubicBezTo>
                  <a:lnTo>
                    <a:pt x="183500" y="955677"/>
                  </a:lnTo>
                  <a:lnTo>
                    <a:pt x="296247" y="760391"/>
                  </a:lnTo>
                  <a:lnTo>
                    <a:pt x="300603" y="757049"/>
                  </a:lnTo>
                  <a:lnTo>
                    <a:pt x="303295" y="751448"/>
                  </a:lnTo>
                  <a:cubicBezTo>
                    <a:pt x="321014" y="725220"/>
                    <a:pt x="346106" y="704383"/>
                    <a:pt x="375597" y="691909"/>
                  </a:cubicBezTo>
                  <a:lnTo>
                    <a:pt x="377267" y="691572"/>
                  </a:lnTo>
                  <a:lnTo>
                    <a:pt x="387268" y="651567"/>
                  </a:lnTo>
                  <a:lnTo>
                    <a:pt x="326931" y="637522"/>
                  </a:lnTo>
                  <a:cubicBezTo>
                    <a:pt x="223646" y="587152"/>
                    <a:pt x="151174" y="469233"/>
                    <a:pt x="151174" y="331798"/>
                  </a:cubicBezTo>
                  <a:cubicBezTo>
                    <a:pt x="151174" y="148551"/>
                    <a:pt x="280013" y="0"/>
                    <a:pt x="438945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BE205C88-9FF4-44E5-B9E5-4AC154DCA87F}"/>
              </a:ext>
            </a:extLst>
          </p:cNvPr>
          <p:cNvGrpSpPr/>
          <p:nvPr/>
        </p:nvGrpSpPr>
        <p:grpSpPr>
          <a:xfrm>
            <a:off x="3895358" y="1174177"/>
            <a:ext cx="2160240" cy="2160240"/>
            <a:chOff x="3074743" y="728700"/>
            <a:chExt cx="2160240" cy="2160240"/>
          </a:xfrm>
        </p:grpSpPr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95EE6BB0-1B8F-4F2E-A7E8-F5AD012D4E9A}"/>
                </a:ext>
              </a:extLst>
            </p:cNvPr>
            <p:cNvSpPr/>
            <p:nvPr/>
          </p:nvSpPr>
          <p:spPr bwMode="auto">
            <a:xfrm>
              <a:off x="3074743" y="728700"/>
              <a:ext cx="2160240" cy="2160240"/>
            </a:xfrm>
            <a:prstGeom prst="roundRect">
              <a:avLst>
                <a:gd name="adj" fmla="val 6284"/>
              </a:avLst>
            </a:pr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矢印: 左 14">
              <a:extLst>
                <a:ext uri="{FF2B5EF4-FFF2-40B4-BE49-F238E27FC236}">
                  <a16:creationId xmlns:a16="http://schemas.microsoft.com/office/drawing/2014/main" id="{83C3C1ED-4021-4079-B6A0-56E498C9C66C}"/>
                </a:ext>
              </a:extLst>
            </p:cNvPr>
            <p:cNvSpPr/>
            <p:nvPr/>
          </p:nvSpPr>
          <p:spPr bwMode="auto">
            <a:xfrm rot="5400000">
              <a:off x="2708549" y="1493787"/>
              <a:ext cx="1935215" cy="630070"/>
            </a:xfrm>
            <a:prstGeom prst="leftArrow">
              <a:avLst>
                <a:gd name="adj1" fmla="val 50000"/>
                <a:gd name="adj2" fmla="val 85597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04D2E906-EA48-4333-8766-3F0094EB198F}"/>
                </a:ext>
              </a:extLst>
            </p:cNvPr>
            <p:cNvSpPr/>
            <p:nvPr/>
          </p:nvSpPr>
          <p:spPr bwMode="auto">
            <a:xfrm>
              <a:off x="4215214" y="861592"/>
              <a:ext cx="677166" cy="191483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10D2D783-C432-475D-B9EB-D173EAF14C00}"/>
              </a:ext>
            </a:extLst>
          </p:cNvPr>
          <p:cNvGrpSpPr/>
          <p:nvPr/>
        </p:nvGrpSpPr>
        <p:grpSpPr>
          <a:xfrm>
            <a:off x="927085" y="4057833"/>
            <a:ext cx="2160240" cy="2160240"/>
            <a:chOff x="317485" y="3178602"/>
            <a:chExt cx="2160240" cy="2160240"/>
          </a:xfrm>
        </p:grpSpPr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2261B5E6-51C1-48C5-BF37-6B2AA01A2EBC}"/>
                </a:ext>
              </a:extLst>
            </p:cNvPr>
            <p:cNvSpPr/>
            <p:nvPr/>
          </p:nvSpPr>
          <p:spPr bwMode="auto">
            <a:xfrm>
              <a:off x="317485" y="3178602"/>
              <a:ext cx="2160240" cy="2160240"/>
            </a:xfrm>
            <a:prstGeom prst="roundRect">
              <a:avLst>
                <a:gd name="adj" fmla="val 6284"/>
              </a:avLst>
            </a:prstGeom>
            <a:solidFill>
              <a:srgbClr val="FFFF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矢印: 左 18">
              <a:extLst>
                <a:ext uri="{FF2B5EF4-FFF2-40B4-BE49-F238E27FC236}">
                  <a16:creationId xmlns:a16="http://schemas.microsoft.com/office/drawing/2014/main" id="{1994660F-878F-43B9-81B6-EA2FA587C035}"/>
                </a:ext>
              </a:extLst>
            </p:cNvPr>
            <p:cNvSpPr/>
            <p:nvPr/>
          </p:nvSpPr>
          <p:spPr bwMode="auto">
            <a:xfrm>
              <a:off x="429996" y="3943687"/>
              <a:ext cx="1935215" cy="630070"/>
            </a:xfrm>
            <a:prstGeom prst="leftArrow">
              <a:avLst>
                <a:gd name="adj1" fmla="val 50000"/>
                <a:gd name="adj2" fmla="val 85597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AF125C8C-5449-495D-9085-6A80FCAB41BC}"/>
                </a:ext>
              </a:extLst>
            </p:cNvPr>
            <p:cNvSpPr/>
            <p:nvPr/>
          </p:nvSpPr>
          <p:spPr bwMode="auto">
            <a:xfrm>
              <a:off x="1234939" y="3388708"/>
              <a:ext cx="866029" cy="1740028"/>
            </a:xfrm>
            <a:custGeom>
              <a:avLst/>
              <a:gdLst>
                <a:gd name="connsiteX0" fmla="*/ 438945 w 866029"/>
                <a:gd name="connsiteY0" fmla="*/ 0 h 1740028"/>
                <a:gd name="connsiteX1" fmla="*/ 726716 w 866029"/>
                <a:gd name="connsiteY1" fmla="*/ 331798 h 1740028"/>
                <a:gd name="connsiteX2" fmla="*/ 550959 w 866029"/>
                <a:gd name="connsiteY2" fmla="*/ 637522 h 1740028"/>
                <a:gd name="connsiteX3" fmla="*/ 486126 w 866029"/>
                <a:gd name="connsiteY3" fmla="*/ 652613 h 1740028"/>
                <a:gd name="connsiteX4" fmla="*/ 495547 w 866029"/>
                <a:gd name="connsiteY4" fmla="*/ 690298 h 1740028"/>
                <a:gd name="connsiteX5" fmla="*/ 503529 w 866029"/>
                <a:gd name="connsiteY5" fmla="*/ 691909 h 1740028"/>
                <a:gd name="connsiteX6" fmla="*/ 544094 w 866029"/>
                <a:gd name="connsiteY6" fmla="*/ 716521 h 1740028"/>
                <a:gd name="connsiteX7" fmla="*/ 550904 w 866029"/>
                <a:gd name="connsiteY7" fmla="*/ 724015 h 1740028"/>
                <a:gd name="connsiteX8" fmla="*/ 563767 w 866029"/>
                <a:gd name="connsiteY8" fmla="*/ 729343 h 1740028"/>
                <a:gd name="connsiteX9" fmla="*/ 730257 w 866029"/>
                <a:gd name="connsiteY9" fmla="*/ 895831 h 1740028"/>
                <a:gd name="connsiteX10" fmla="*/ 731497 w 866029"/>
                <a:gd name="connsiteY10" fmla="*/ 898828 h 1740028"/>
                <a:gd name="connsiteX11" fmla="*/ 736451 w 866029"/>
                <a:gd name="connsiteY11" fmla="*/ 904444 h 1740028"/>
                <a:gd name="connsiteX12" fmla="*/ 858876 w 866029"/>
                <a:gd name="connsiteY12" fmla="*/ 1116490 h 1740028"/>
                <a:gd name="connsiteX13" fmla="*/ 839356 w 866029"/>
                <a:gd name="connsiteY13" fmla="*/ 1189339 h 1740028"/>
                <a:gd name="connsiteX14" fmla="*/ 839357 w 866029"/>
                <a:gd name="connsiteY14" fmla="*/ 1189340 h 1740028"/>
                <a:gd name="connsiteX15" fmla="*/ 766509 w 866029"/>
                <a:gd name="connsiteY15" fmla="*/ 1169820 h 1740028"/>
                <a:gd name="connsiteX16" fmla="*/ 647800 w 866029"/>
                <a:gd name="connsiteY16" fmla="*/ 964210 h 1740028"/>
                <a:gd name="connsiteX17" fmla="*/ 603896 w 866029"/>
                <a:gd name="connsiteY17" fmla="*/ 920306 h 1740028"/>
                <a:gd name="connsiteX18" fmla="*/ 603896 w 866029"/>
                <a:gd name="connsiteY18" fmla="*/ 1191314 h 1740028"/>
                <a:gd name="connsiteX19" fmla="*/ 590982 w 866029"/>
                <a:gd name="connsiteY19" fmla="*/ 1255280 h 1740028"/>
                <a:gd name="connsiteX20" fmla="*/ 588398 w 866029"/>
                <a:gd name="connsiteY20" fmla="*/ 1259113 h 1740028"/>
                <a:gd name="connsiteX21" fmla="*/ 704766 w 866029"/>
                <a:gd name="connsiteY21" fmla="*/ 1515230 h 1740028"/>
                <a:gd name="connsiteX22" fmla="*/ 842184 w 866029"/>
                <a:gd name="connsiteY22" fmla="*/ 1678737 h 1740028"/>
                <a:gd name="connsiteX23" fmla="*/ 780892 w 866029"/>
                <a:gd name="connsiteY23" fmla="*/ 1740028 h 1740028"/>
                <a:gd name="connsiteX24" fmla="*/ 596399 w 866029"/>
                <a:gd name="connsiteY24" fmla="*/ 1584973 h 1740028"/>
                <a:gd name="connsiteX25" fmla="*/ 596189 w 866029"/>
                <a:gd name="connsiteY25" fmla="*/ 1585094 h 1740028"/>
                <a:gd name="connsiteX26" fmla="*/ 595654 w 866029"/>
                <a:gd name="connsiteY26" fmla="*/ 1584347 h 1740028"/>
                <a:gd name="connsiteX27" fmla="*/ 594266 w 866029"/>
                <a:gd name="connsiteY27" fmla="*/ 1583180 h 1740028"/>
                <a:gd name="connsiteX28" fmla="*/ 594589 w 866029"/>
                <a:gd name="connsiteY28" fmla="*/ 1582857 h 1740028"/>
                <a:gd name="connsiteX29" fmla="*/ 445162 w 866029"/>
                <a:gd name="connsiteY29" fmla="*/ 1373871 h 1740028"/>
                <a:gd name="connsiteX30" fmla="*/ 215587 w 866029"/>
                <a:gd name="connsiteY30" fmla="*/ 1562681 h 1740028"/>
                <a:gd name="connsiteX31" fmla="*/ 93218 w 866029"/>
                <a:gd name="connsiteY31" fmla="*/ 1737735 h 1740028"/>
                <a:gd name="connsiteX32" fmla="*/ 18152 w 866029"/>
                <a:gd name="connsiteY32" fmla="*/ 1694396 h 1740028"/>
                <a:gd name="connsiteX33" fmla="*/ 120173 w 866029"/>
                <a:gd name="connsiteY33" fmla="*/ 1476058 h 1740028"/>
                <a:gd name="connsiteX34" fmla="*/ 120001 w 866029"/>
                <a:gd name="connsiteY34" fmla="*/ 1475886 h 1740028"/>
                <a:gd name="connsiteX35" fmla="*/ 120586 w 866029"/>
                <a:gd name="connsiteY35" fmla="*/ 1475175 h 1740028"/>
                <a:gd name="connsiteX36" fmla="*/ 121353 w 866029"/>
                <a:gd name="connsiteY36" fmla="*/ 1473534 h 1740028"/>
                <a:gd name="connsiteX37" fmla="*/ 121747 w 866029"/>
                <a:gd name="connsiteY37" fmla="*/ 1473762 h 1740028"/>
                <a:gd name="connsiteX38" fmla="*/ 294140 w 866029"/>
                <a:gd name="connsiteY38" fmla="*/ 1264149 h 1740028"/>
                <a:gd name="connsiteX39" fmla="*/ 282618 w 866029"/>
                <a:gd name="connsiteY39" fmla="*/ 1240182 h 1740028"/>
                <a:gd name="connsiteX40" fmla="*/ 275230 w 866029"/>
                <a:gd name="connsiteY40" fmla="*/ 1191314 h 1740028"/>
                <a:gd name="connsiteX41" fmla="*/ 275230 w 866029"/>
                <a:gd name="connsiteY41" fmla="*/ 1010109 h 1740028"/>
                <a:gd name="connsiteX42" fmla="*/ 270890 w 866029"/>
                <a:gd name="connsiteY42" fmla="*/ 1017627 h 1740028"/>
                <a:gd name="connsiteX43" fmla="*/ 268316 w 866029"/>
                <a:gd name="connsiteY43" fmla="*/ 1019601 h 1740028"/>
                <a:gd name="connsiteX44" fmla="*/ 264174 w 866029"/>
                <a:gd name="connsiteY44" fmla="*/ 1025839 h 1740028"/>
                <a:gd name="connsiteX45" fmla="*/ 91038 w 866029"/>
                <a:gd name="connsiteY45" fmla="*/ 1198974 h 1740028"/>
                <a:gd name="connsiteX46" fmla="*/ 15620 w 866029"/>
                <a:gd name="connsiteY46" fmla="*/ 1198974 h 1740028"/>
                <a:gd name="connsiteX47" fmla="*/ 15620 w 866029"/>
                <a:gd name="connsiteY47" fmla="*/ 1198975 h 1740028"/>
                <a:gd name="connsiteX48" fmla="*/ 15620 w 866029"/>
                <a:gd name="connsiteY48" fmla="*/ 1123557 h 1740028"/>
                <a:gd name="connsiteX49" fmla="*/ 183500 w 866029"/>
                <a:gd name="connsiteY49" fmla="*/ 955677 h 1740028"/>
                <a:gd name="connsiteX50" fmla="*/ 296247 w 866029"/>
                <a:gd name="connsiteY50" fmla="*/ 760391 h 1740028"/>
                <a:gd name="connsiteX51" fmla="*/ 300603 w 866029"/>
                <a:gd name="connsiteY51" fmla="*/ 757049 h 1740028"/>
                <a:gd name="connsiteX52" fmla="*/ 303295 w 866029"/>
                <a:gd name="connsiteY52" fmla="*/ 751448 h 1740028"/>
                <a:gd name="connsiteX53" fmla="*/ 375597 w 866029"/>
                <a:gd name="connsiteY53" fmla="*/ 691909 h 1740028"/>
                <a:gd name="connsiteX54" fmla="*/ 377267 w 866029"/>
                <a:gd name="connsiteY54" fmla="*/ 691572 h 1740028"/>
                <a:gd name="connsiteX55" fmla="*/ 387268 w 866029"/>
                <a:gd name="connsiteY55" fmla="*/ 651567 h 1740028"/>
                <a:gd name="connsiteX56" fmla="*/ 326931 w 866029"/>
                <a:gd name="connsiteY56" fmla="*/ 637522 h 1740028"/>
                <a:gd name="connsiteX57" fmla="*/ 151174 w 866029"/>
                <a:gd name="connsiteY57" fmla="*/ 331798 h 1740028"/>
                <a:gd name="connsiteX58" fmla="*/ 438945 w 866029"/>
                <a:gd name="connsiteY58" fmla="*/ 0 h 1740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866029" h="1740028">
                  <a:moveTo>
                    <a:pt x="438945" y="0"/>
                  </a:moveTo>
                  <a:cubicBezTo>
                    <a:pt x="597877" y="0"/>
                    <a:pt x="726716" y="148551"/>
                    <a:pt x="726716" y="331798"/>
                  </a:cubicBezTo>
                  <a:cubicBezTo>
                    <a:pt x="726716" y="469233"/>
                    <a:pt x="654244" y="587152"/>
                    <a:pt x="550959" y="637522"/>
                  </a:cubicBezTo>
                  <a:lnTo>
                    <a:pt x="486126" y="652613"/>
                  </a:lnTo>
                  <a:lnTo>
                    <a:pt x="495547" y="690298"/>
                  </a:lnTo>
                  <a:lnTo>
                    <a:pt x="503529" y="691909"/>
                  </a:lnTo>
                  <a:cubicBezTo>
                    <a:pt x="518274" y="698146"/>
                    <a:pt x="531920" y="706474"/>
                    <a:pt x="544094" y="716521"/>
                  </a:cubicBezTo>
                  <a:lnTo>
                    <a:pt x="550904" y="724015"/>
                  </a:lnTo>
                  <a:lnTo>
                    <a:pt x="563767" y="729343"/>
                  </a:lnTo>
                  <a:lnTo>
                    <a:pt x="730257" y="895831"/>
                  </a:lnTo>
                  <a:lnTo>
                    <a:pt x="731497" y="898828"/>
                  </a:lnTo>
                  <a:lnTo>
                    <a:pt x="736451" y="904444"/>
                  </a:lnTo>
                  <a:lnTo>
                    <a:pt x="858876" y="1116490"/>
                  </a:lnTo>
                  <a:cubicBezTo>
                    <a:pt x="873602" y="1141997"/>
                    <a:pt x="864863" y="1174613"/>
                    <a:pt x="839356" y="1189339"/>
                  </a:cubicBezTo>
                  <a:lnTo>
                    <a:pt x="839357" y="1189340"/>
                  </a:lnTo>
                  <a:cubicBezTo>
                    <a:pt x="813850" y="1204066"/>
                    <a:pt x="781235" y="1195327"/>
                    <a:pt x="766509" y="1169820"/>
                  </a:cubicBezTo>
                  <a:lnTo>
                    <a:pt x="647800" y="964210"/>
                  </a:lnTo>
                  <a:lnTo>
                    <a:pt x="603896" y="920306"/>
                  </a:lnTo>
                  <a:lnTo>
                    <a:pt x="603896" y="1191314"/>
                  </a:lnTo>
                  <a:cubicBezTo>
                    <a:pt x="603896" y="1214004"/>
                    <a:pt x="599298" y="1235619"/>
                    <a:pt x="590982" y="1255280"/>
                  </a:cubicBezTo>
                  <a:lnTo>
                    <a:pt x="588398" y="1259113"/>
                  </a:lnTo>
                  <a:lnTo>
                    <a:pt x="704766" y="1515230"/>
                  </a:lnTo>
                  <a:lnTo>
                    <a:pt x="842184" y="1678737"/>
                  </a:lnTo>
                  <a:lnTo>
                    <a:pt x="780892" y="1740028"/>
                  </a:lnTo>
                  <a:lnTo>
                    <a:pt x="596399" y="1584973"/>
                  </a:lnTo>
                  <a:lnTo>
                    <a:pt x="596189" y="1585094"/>
                  </a:lnTo>
                  <a:lnTo>
                    <a:pt x="595654" y="1584347"/>
                  </a:lnTo>
                  <a:lnTo>
                    <a:pt x="594266" y="1583180"/>
                  </a:lnTo>
                  <a:lnTo>
                    <a:pt x="594589" y="1582857"/>
                  </a:lnTo>
                  <a:lnTo>
                    <a:pt x="445162" y="1373871"/>
                  </a:lnTo>
                  <a:lnTo>
                    <a:pt x="215587" y="1562681"/>
                  </a:lnTo>
                  <a:lnTo>
                    <a:pt x="93218" y="1737735"/>
                  </a:lnTo>
                  <a:lnTo>
                    <a:pt x="18152" y="1694396"/>
                  </a:lnTo>
                  <a:lnTo>
                    <a:pt x="120173" y="1476058"/>
                  </a:lnTo>
                  <a:lnTo>
                    <a:pt x="120001" y="1475886"/>
                  </a:lnTo>
                  <a:lnTo>
                    <a:pt x="120586" y="1475175"/>
                  </a:lnTo>
                  <a:lnTo>
                    <a:pt x="121353" y="1473534"/>
                  </a:lnTo>
                  <a:lnTo>
                    <a:pt x="121747" y="1473762"/>
                  </a:lnTo>
                  <a:lnTo>
                    <a:pt x="294140" y="1264149"/>
                  </a:lnTo>
                  <a:lnTo>
                    <a:pt x="282618" y="1240182"/>
                  </a:lnTo>
                  <a:cubicBezTo>
                    <a:pt x="277817" y="1224745"/>
                    <a:pt x="275230" y="1208331"/>
                    <a:pt x="275230" y="1191314"/>
                  </a:cubicBezTo>
                  <a:lnTo>
                    <a:pt x="275230" y="1010109"/>
                  </a:lnTo>
                  <a:lnTo>
                    <a:pt x="270890" y="1017627"/>
                  </a:lnTo>
                  <a:lnTo>
                    <a:pt x="268316" y="1019601"/>
                  </a:lnTo>
                  <a:lnTo>
                    <a:pt x="264174" y="1025839"/>
                  </a:lnTo>
                  <a:lnTo>
                    <a:pt x="91038" y="1198974"/>
                  </a:lnTo>
                  <a:cubicBezTo>
                    <a:pt x="70212" y="1219800"/>
                    <a:pt x="36446" y="1219800"/>
                    <a:pt x="15620" y="1198974"/>
                  </a:cubicBezTo>
                  <a:lnTo>
                    <a:pt x="15620" y="1198975"/>
                  </a:lnTo>
                  <a:cubicBezTo>
                    <a:pt x="-5207" y="1178149"/>
                    <a:pt x="-5207" y="1144383"/>
                    <a:pt x="15620" y="1123557"/>
                  </a:cubicBezTo>
                  <a:lnTo>
                    <a:pt x="183500" y="955677"/>
                  </a:lnTo>
                  <a:lnTo>
                    <a:pt x="296247" y="760391"/>
                  </a:lnTo>
                  <a:lnTo>
                    <a:pt x="300603" y="757049"/>
                  </a:lnTo>
                  <a:lnTo>
                    <a:pt x="303295" y="751448"/>
                  </a:lnTo>
                  <a:cubicBezTo>
                    <a:pt x="321014" y="725220"/>
                    <a:pt x="346106" y="704383"/>
                    <a:pt x="375597" y="691909"/>
                  </a:cubicBezTo>
                  <a:lnTo>
                    <a:pt x="377267" y="691572"/>
                  </a:lnTo>
                  <a:lnTo>
                    <a:pt x="387268" y="651567"/>
                  </a:lnTo>
                  <a:lnTo>
                    <a:pt x="326931" y="637522"/>
                  </a:lnTo>
                  <a:cubicBezTo>
                    <a:pt x="223646" y="587152"/>
                    <a:pt x="151174" y="469233"/>
                    <a:pt x="151174" y="331798"/>
                  </a:cubicBezTo>
                  <a:cubicBezTo>
                    <a:pt x="151174" y="148551"/>
                    <a:pt x="280013" y="0"/>
                    <a:pt x="438945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DDB34F24-CC5E-451C-92AB-DC09A00179AC}"/>
              </a:ext>
            </a:extLst>
          </p:cNvPr>
          <p:cNvGrpSpPr/>
          <p:nvPr/>
        </p:nvGrpSpPr>
        <p:grpSpPr>
          <a:xfrm>
            <a:off x="6818566" y="4046109"/>
            <a:ext cx="2160240" cy="2160240"/>
            <a:chOff x="6033120" y="3178602"/>
            <a:chExt cx="2160240" cy="2160240"/>
          </a:xfrm>
        </p:grpSpPr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2726F0AD-60B4-471B-AB7D-0145A96EA4E3}"/>
                </a:ext>
              </a:extLst>
            </p:cNvPr>
            <p:cNvSpPr/>
            <p:nvPr/>
          </p:nvSpPr>
          <p:spPr bwMode="auto">
            <a:xfrm flipH="1">
              <a:off x="6033120" y="3178602"/>
              <a:ext cx="2160240" cy="2160240"/>
            </a:xfrm>
            <a:prstGeom prst="roundRect">
              <a:avLst>
                <a:gd name="adj" fmla="val 6284"/>
              </a:avLst>
            </a:prstGeom>
            <a:solidFill>
              <a:srgbClr val="FFFF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矢印: 左 22">
              <a:extLst>
                <a:ext uri="{FF2B5EF4-FFF2-40B4-BE49-F238E27FC236}">
                  <a16:creationId xmlns:a16="http://schemas.microsoft.com/office/drawing/2014/main" id="{25477160-E5C6-4186-A33E-96D8D3C6ACC8}"/>
                </a:ext>
              </a:extLst>
            </p:cNvPr>
            <p:cNvSpPr/>
            <p:nvPr/>
          </p:nvSpPr>
          <p:spPr bwMode="auto">
            <a:xfrm flipH="1">
              <a:off x="6145634" y="3943687"/>
              <a:ext cx="1935215" cy="630070"/>
            </a:xfrm>
            <a:prstGeom prst="leftArrow">
              <a:avLst>
                <a:gd name="adj1" fmla="val 50000"/>
                <a:gd name="adj2" fmla="val 85597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A38FB01-14F9-4DFE-B9B4-A1021845A609}"/>
                </a:ext>
              </a:extLst>
            </p:cNvPr>
            <p:cNvSpPr/>
            <p:nvPr/>
          </p:nvSpPr>
          <p:spPr bwMode="auto">
            <a:xfrm flipH="1">
              <a:off x="6409877" y="3388708"/>
              <a:ext cx="866029" cy="1740028"/>
            </a:xfrm>
            <a:custGeom>
              <a:avLst/>
              <a:gdLst>
                <a:gd name="connsiteX0" fmla="*/ 438945 w 866029"/>
                <a:gd name="connsiteY0" fmla="*/ 0 h 1740028"/>
                <a:gd name="connsiteX1" fmla="*/ 726716 w 866029"/>
                <a:gd name="connsiteY1" fmla="*/ 331798 h 1740028"/>
                <a:gd name="connsiteX2" fmla="*/ 550959 w 866029"/>
                <a:gd name="connsiteY2" fmla="*/ 637522 h 1740028"/>
                <a:gd name="connsiteX3" fmla="*/ 486126 w 866029"/>
                <a:gd name="connsiteY3" fmla="*/ 652613 h 1740028"/>
                <a:gd name="connsiteX4" fmla="*/ 495547 w 866029"/>
                <a:gd name="connsiteY4" fmla="*/ 690298 h 1740028"/>
                <a:gd name="connsiteX5" fmla="*/ 503529 w 866029"/>
                <a:gd name="connsiteY5" fmla="*/ 691909 h 1740028"/>
                <a:gd name="connsiteX6" fmla="*/ 544094 w 866029"/>
                <a:gd name="connsiteY6" fmla="*/ 716521 h 1740028"/>
                <a:gd name="connsiteX7" fmla="*/ 550904 w 866029"/>
                <a:gd name="connsiteY7" fmla="*/ 724015 h 1740028"/>
                <a:gd name="connsiteX8" fmla="*/ 563767 w 866029"/>
                <a:gd name="connsiteY8" fmla="*/ 729343 h 1740028"/>
                <a:gd name="connsiteX9" fmla="*/ 730257 w 866029"/>
                <a:gd name="connsiteY9" fmla="*/ 895831 h 1740028"/>
                <a:gd name="connsiteX10" fmla="*/ 731497 w 866029"/>
                <a:gd name="connsiteY10" fmla="*/ 898828 h 1740028"/>
                <a:gd name="connsiteX11" fmla="*/ 736451 w 866029"/>
                <a:gd name="connsiteY11" fmla="*/ 904444 h 1740028"/>
                <a:gd name="connsiteX12" fmla="*/ 858876 w 866029"/>
                <a:gd name="connsiteY12" fmla="*/ 1116490 h 1740028"/>
                <a:gd name="connsiteX13" fmla="*/ 839356 w 866029"/>
                <a:gd name="connsiteY13" fmla="*/ 1189339 h 1740028"/>
                <a:gd name="connsiteX14" fmla="*/ 839357 w 866029"/>
                <a:gd name="connsiteY14" fmla="*/ 1189340 h 1740028"/>
                <a:gd name="connsiteX15" fmla="*/ 766509 w 866029"/>
                <a:gd name="connsiteY15" fmla="*/ 1169820 h 1740028"/>
                <a:gd name="connsiteX16" fmla="*/ 647800 w 866029"/>
                <a:gd name="connsiteY16" fmla="*/ 964210 h 1740028"/>
                <a:gd name="connsiteX17" fmla="*/ 603896 w 866029"/>
                <a:gd name="connsiteY17" fmla="*/ 920306 h 1740028"/>
                <a:gd name="connsiteX18" fmla="*/ 603896 w 866029"/>
                <a:gd name="connsiteY18" fmla="*/ 1191314 h 1740028"/>
                <a:gd name="connsiteX19" fmla="*/ 590982 w 866029"/>
                <a:gd name="connsiteY19" fmla="*/ 1255280 h 1740028"/>
                <a:gd name="connsiteX20" fmla="*/ 588398 w 866029"/>
                <a:gd name="connsiteY20" fmla="*/ 1259113 h 1740028"/>
                <a:gd name="connsiteX21" fmla="*/ 704766 w 866029"/>
                <a:gd name="connsiteY21" fmla="*/ 1515230 h 1740028"/>
                <a:gd name="connsiteX22" fmla="*/ 842184 w 866029"/>
                <a:gd name="connsiteY22" fmla="*/ 1678737 h 1740028"/>
                <a:gd name="connsiteX23" fmla="*/ 780892 w 866029"/>
                <a:gd name="connsiteY23" fmla="*/ 1740028 h 1740028"/>
                <a:gd name="connsiteX24" fmla="*/ 596399 w 866029"/>
                <a:gd name="connsiteY24" fmla="*/ 1584973 h 1740028"/>
                <a:gd name="connsiteX25" fmla="*/ 596189 w 866029"/>
                <a:gd name="connsiteY25" fmla="*/ 1585094 h 1740028"/>
                <a:gd name="connsiteX26" fmla="*/ 595654 w 866029"/>
                <a:gd name="connsiteY26" fmla="*/ 1584347 h 1740028"/>
                <a:gd name="connsiteX27" fmla="*/ 594266 w 866029"/>
                <a:gd name="connsiteY27" fmla="*/ 1583180 h 1740028"/>
                <a:gd name="connsiteX28" fmla="*/ 594589 w 866029"/>
                <a:gd name="connsiteY28" fmla="*/ 1582857 h 1740028"/>
                <a:gd name="connsiteX29" fmla="*/ 445162 w 866029"/>
                <a:gd name="connsiteY29" fmla="*/ 1373871 h 1740028"/>
                <a:gd name="connsiteX30" fmla="*/ 215587 w 866029"/>
                <a:gd name="connsiteY30" fmla="*/ 1562681 h 1740028"/>
                <a:gd name="connsiteX31" fmla="*/ 93218 w 866029"/>
                <a:gd name="connsiteY31" fmla="*/ 1737735 h 1740028"/>
                <a:gd name="connsiteX32" fmla="*/ 18152 w 866029"/>
                <a:gd name="connsiteY32" fmla="*/ 1694396 h 1740028"/>
                <a:gd name="connsiteX33" fmla="*/ 120173 w 866029"/>
                <a:gd name="connsiteY33" fmla="*/ 1476058 h 1740028"/>
                <a:gd name="connsiteX34" fmla="*/ 120001 w 866029"/>
                <a:gd name="connsiteY34" fmla="*/ 1475886 h 1740028"/>
                <a:gd name="connsiteX35" fmla="*/ 120586 w 866029"/>
                <a:gd name="connsiteY35" fmla="*/ 1475175 h 1740028"/>
                <a:gd name="connsiteX36" fmla="*/ 121353 w 866029"/>
                <a:gd name="connsiteY36" fmla="*/ 1473534 h 1740028"/>
                <a:gd name="connsiteX37" fmla="*/ 121747 w 866029"/>
                <a:gd name="connsiteY37" fmla="*/ 1473762 h 1740028"/>
                <a:gd name="connsiteX38" fmla="*/ 294140 w 866029"/>
                <a:gd name="connsiteY38" fmla="*/ 1264149 h 1740028"/>
                <a:gd name="connsiteX39" fmla="*/ 282618 w 866029"/>
                <a:gd name="connsiteY39" fmla="*/ 1240182 h 1740028"/>
                <a:gd name="connsiteX40" fmla="*/ 275230 w 866029"/>
                <a:gd name="connsiteY40" fmla="*/ 1191314 h 1740028"/>
                <a:gd name="connsiteX41" fmla="*/ 275230 w 866029"/>
                <a:gd name="connsiteY41" fmla="*/ 1010109 h 1740028"/>
                <a:gd name="connsiteX42" fmla="*/ 270890 w 866029"/>
                <a:gd name="connsiteY42" fmla="*/ 1017627 h 1740028"/>
                <a:gd name="connsiteX43" fmla="*/ 268316 w 866029"/>
                <a:gd name="connsiteY43" fmla="*/ 1019601 h 1740028"/>
                <a:gd name="connsiteX44" fmla="*/ 264174 w 866029"/>
                <a:gd name="connsiteY44" fmla="*/ 1025839 h 1740028"/>
                <a:gd name="connsiteX45" fmla="*/ 91038 w 866029"/>
                <a:gd name="connsiteY45" fmla="*/ 1198974 h 1740028"/>
                <a:gd name="connsiteX46" fmla="*/ 15620 w 866029"/>
                <a:gd name="connsiteY46" fmla="*/ 1198974 h 1740028"/>
                <a:gd name="connsiteX47" fmla="*/ 15620 w 866029"/>
                <a:gd name="connsiteY47" fmla="*/ 1198975 h 1740028"/>
                <a:gd name="connsiteX48" fmla="*/ 15620 w 866029"/>
                <a:gd name="connsiteY48" fmla="*/ 1123557 h 1740028"/>
                <a:gd name="connsiteX49" fmla="*/ 183500 w 866029"/>
                <a:gd name="connsiteY49" fmla="*/ 955677 h 1740028"/>
                <a:gd name="connsiteX50" fmla="*/ 296247 w 866029"/>
                <a:gd name="connsiteY50" fmla="*/ 760391 h 1740028"/>
                <a:gd name="connsiteX51" fmla="*/ 300603 w 866029"/>
                <a:gd name="connsiteY51" fmla="*/ 757049 h 1740028"/>
                <a:gd name="connsiteX52" fmla="*/ 303295 w 866029"/>
                <a:gd name="connsiteY52" fmla="*/ 751448 h 1740028"/>
                <a:gd name="connsiteX53" fmla="*/ 375597 w 866029"/>
                <a:gd name="connsiteY53" fmla="*/ 691909 h 1740028"/>
                <a:gd name="connsiteX54" fmla="*/ 377267 w 866029"/>
                <a:gd name="connsiteY54" fmla="*/ 691572 h 1740028"/>
                <a:gd name="connsiteX55" fmla="*/ 387268 w 866029"/>
                <a:gd name="connsiteY55" fmla="*/ 651567 h 1740028"/>
                <a:gd name="connsiteX56" fmla="*/ 326931 w 866029"/>
                <a:gd name="connsiteY56" fmla="*/ 637522 h 1740028"/>
                <a:gd name="connsiteX57" fmla="*/ 151174 w 866029"/>
                <a:gd name="connsiteY57" fmla="*/ 331798 h 1740028"/>
                <a:gd name="connsiteX58" fmla="*/ 438945 w 866029"/>
                <a:gd name="connsiteY58" fmla="*/ 0 h 1740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866029" h="1740028">
                  <a:moveTo>
                    <a:pt x="438945" y="0"/>
                  </a:moveTo>
                  <a:cubicBezTo>
                    <a:pt x="597877" y="0"/>
                    <a:pt x="726716" y="148551"/>
                    <a:pt x="726716" y="331798"/>
                  </a:cubicBezTo>
                  <a:cubicBezTo>
                    <a:pt x="726716" y="469233"/>
                    <a:pt x="654244" y="587152"/>
                    <a:pt x="550959" y="637522"/>
                  </a:cubicBezTo>
                  <a:lnTo>
                    <a:pt x="486126" y="652613"/>
                  </a:lnTo>
                  <a:lnTo>
                    <a:pt x="495547" y="690298"/>
                  </a:lnTo>
                  <a:lnTo>
                    <a:pt x="503529" y="691909"/>
                  </a:lnTo>
                  <a:cubicBezTo>
                    <a:pt x="518274" y="698146"/>
                    <a:pt x="531920" y="706474"/>
                    <a:pt x="544094" y="716521"/>
                  </a:cubicBezTo>
                  <a:lnTo>
                    <a:pt x="550904" y="724015"/>
                  </a:lnTo>
                  <a:lnTo>
                    <a:pt x="563767" y="729343"/>
                  </a:lnTo>
                  <a:lnTo>
                    <a:pt x="730257" y="895831"/>
                  </a:lnTo>
                  <a:lnTo>
                    <a:pt x="731497" y="898828"/>
                  </a:lnTo>
                  <a:lnTo>
                    <a:pt x="736451" y="904444"/>
                  </a:lnTo>
                  <a:lnTo>
                    <a:pt x="858876" y="1116490"/>
                  </a:lnTo>
                  <a:cubicBezTo>
                    <a:pt x="873602" y="1141997"/>
                    <a:pt x="864863" y="1174613"/>
                    <a:pt x="839356" y="1189339"/>
                  </a:cubicBezTo>
                  <a:lnTo>
                    <a:pt x="839357" y="1189340"/>
                  </a:lnTo>
                  <a:cubicBezTo>
                    <a:pt x="813850" y="1204066"/>
                    <a:pt x="781235" y="1195327"/>
                    <a:pt x="766509" y="1169820"/>
                  </a:cubicBezTo>
                  <a:lnTo>
                    <a:pt x="647800" y="964210"/>
                  </a:lnTo>
                  <a:lnTo>
                    <a:pt x="603896" y="920306"/>
                  </a:lnTo>
                  <a:lnTo>
                    <a:pt x="603896" y="1191314"/>
                  </a:lnTo>
                  <a:cubicBezTo>
                    <a:pt x="603896" y="1214004"/>
                    <a:pt x="599298" y="1235619"/>
                    <a:pt x="590982" y="1255280"/>
                  </a:cubicBezTo>
                  <a:lnTo>
                    <a:pt x="588398" y="1259113"/>
                  </a:lnTo>
                  <a:lnTo>
                    <a:pt x="704766" y="1515230"/>
                  </a:lnTo>
                  <a:lnTo>
                    <a:pt x="842184" y="1678737"/>
                  </a:lnTo>
                  <a:lnTo>
                    <a:pt x="780892" y="1740028"/>
                  </a:lnTo>
                  <a:lnTo>
                    <a:pt x="596399" y="1584973"/>
                  </a:lnTo>
                  <a:lnTo>
                    <a:pt x="596189" y="1585094"/>
                  </a:lnTo>
                  <a:lnTo>
                    <a:pt x="595654" y="1584347"/>
                  </a:lnTo>
                  <a:lnTo>
                    <a:pt x="594266" y="1583180"/>
                  </a:lnTo>
                  <a:lnTo>
                    <a:pt x="594589" y="1582857"/>
                  </a:lnTo>
                  <a:lnTo>
                    <a:pt x="445162" y="1373871"/>
                  </a:lnTo>
                  <a:lnTo>
                    <a:pt x="215587" y="1562681"/>
                  </a:lnTo>
                  <a:lnTo>
                    <a:pt x="93218" y="1737735"/>
                  </a:lnTo>
                  <a:lnTo>
                    <a:pt x="18152" y="1694396"/>
                  </a:lnTo>
                  <a:lnTo>
                    <a:pt x="120173" y="1476058"/>
                  </a:lnTo>
                  <a:lnTo>
                    <a:pt x="120001" y="1475886"/>
                  </a:lnTo>
                  <a:lnTo>
                    <a:pt x="120586" y="1475175"/>
                  </a:lnTo>
                  <a:lnTo>
                    <a:pt x="121353" y="1473534"/>
                  </a:lnTo>
                  <a:lnTo>
                    <a:pt x="121747" y="1473762"/>
                  </a:lnTo>
                  <a:lnTo>
                    <a:pt x="294140" y="1264149"/>
                  </a:lnTo>
                  <a:lnTo>
                    <a:pt x="282618" y="1240182"/>
                  </a:lnTo>
                  <a:cubicBezTo>
                    <a:pt x="277817" y="1224745"/>
                    <a:pt x="275230" y="1208331"/>
                    <a:pt x="275230" y="1191314"/>
                  </a:cubicBezTo>
                  <a:lnTo>
                    <a:pt x="275230" y="1010109"/>
                  </a:lnTo>
                  <a:lnTo>
                    <a:pt x="270890" y="1017627"/>
                  </a:lnTo>
                  <a:lnTo>
                    <a:pt x="268316" y="1019601"/>
                  </a:lnTo>
                  <a:lnTo>
                    <a:pt x="264174" y="1025839"/>
                  </a:lnTo>
                  <a:lnTo>
                    <a:pt x="91038" y="1198974"/>
                  </a:lnTo>
                  <a:cubicBezTo>
                    <a:pt x="70212" y="1219800"/>
                    <a:pt x="36446" y="1219800"/>
                    <a:pt x="15620" y="1198974"/>
                  </a:cubicBezTo>
                  <a:lnTo>
                    <a:pt x="15620" y="1198975"/>
                  </a:lnTo>
                  <a:cubicBezTo>
                    <a:pt x="-5207" y="1178149"/>
                    <a:pt x="-5207" y="1144383"/>
                    <a:pt x="15620" y="1123557"/>
                  </a:cubicBezTo>
                  <a:lnTo>
                    <a:pt x="183500" y="955677"/>
                  </a:lnTo>
                  <a:lnTo>
                    <a:pt x="296247" y="760391"/>
                  </a:lnTo>
                  <a:lnTo>
                    <a:pt x="300603" y="757049"/>
                  </a:lnTo>
                  <a:lnTo>
                    <a:pt x="303295" y="751448"/>
                  </a:lnTo>
                  <a:cubicBezTo>
                    <a:pt x="321014" y="725220"/>
                    <a:pt x="346106" y="704383"/>
                    <a:pt x="375597" y="691909"/>
                  </a:cubicBezTo>
                  <a:lnTo>
                    <a:pt x="377267" y="691572"/>
                  </a:lnTo>
                  <a:lnTo>
                    <a:pt x="387268" y="651567"/>
                  </a:lnTo>
                  <a:lnTo>
                    <a:pt x="326931" y="637522"/>
                  </a:lnTo>
                  <a:cubicBezTo>
                    <a:pt x="223646" y="587152"/>
                    <a:pt x="151174" y="469233"/>
                    <a:pt x="151174" y="331798"/>
                  </a:cubicBezTo>
                  <a:cubicBezTo>
                    <a:pt x="151174" y="148551"/>
                    <a:pt x="280013" y="0"/>
                    <a:pt x="438945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54B6436-EC1A-431D-828E-E907E506C2DF}"/>
              </a:ext>
            </a:extLst>
          </p:cNvPr>
          <p:cNvGrpSpPr/>
          <p:nvPr/>
        </p:nvGrpSpPr>
        <p:grpSpPr>
          <a:xfrm>
            <a:off x="3860188" y="4046110"/>
            <a:ext cx="2160240" cy="2160240"/>
            <a:chOff x="3074743" y="3178602"/>
            <a:chExt cx="2160240" cy="2160240"/>
          </a:xfrm>
        </p:grpSpPr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BE2C9D08-3F67-4B58-874D-ED47FED2D7A4}"/>
                </a:ext>
              </a:extLst>
            </p:cNvPr>
            <p:cNvSpPr/>
            <p:nvPr/>
          </p:nvSpPr>
          <p:spPr bwMode="auto">
            <a:xfrm>
              <a:off x="3074743" y="3178602"/>
              <a:ext cx="2160240" cy="2160240"/>
            </a:xfrm>
            <a:prstGeom prst="roundRect">
              <a:avLst>
                <a:gd name="adj" fmla="val 6284"/>
              </a:avLst>
            </a:prstGeom>
            <a:solidFill>
              <a:srgbClr val="FFFF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矢印: 左 26">
              <a:extLst>
                <a:ext uri="{FF2B5EF4-FFF2-40B4-BE49-F238E27FC236}">
                  <a16:creationId xmlns:a16="http://schemas.microsoft.com/office/drawing/2014/main" id="{BBD29324-E4EB-4BE1-AC7B-10C932B29B21}"/>
                </a:ext>
              </a:extLst>
            </p:cNvPr>
            <p:cNvSpPr/>
            <p:nvPr/>
          </p:nvSpPr>
          <p:spPr bwMode="auto">
            <a:xfrm rot="5400000">
              <a:off x="2708549" y="3943689"/>
              <a:ext cx="1935215" cy="630070"/>
            </a:xfrm>
            <a:prstGeom prst="leftArrow">
              <a:avLst>
                <a:gd name="adj1" fmla="val 50000"/>
                <a:gd name="adj2" fmla="val 85597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5A8B9AD6-4C6B-4FEB-AF0A-C6266E2C2BF4}"/>
                </a:ext>
              </a:extLst>
            </p:cNvPr>
            <p:cNvSpPr/>
            <p:nvPr/>
          </p:nvSpPr>
          <p:spPr bwMode="auto">
            <a:xfrm>
              <a:off x="4215214" y="3311494"/>
              <a:ext cx="677166" cy="191483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35160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32946</TotalTime>
  <Words>6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pptxj38_左右前方への誘導マーク</dc:title>
  <dc:subject>pptxj38_左右前方への誘導マーク</dc:subject>
  <dc:creator>でじけろお</dc:creator>
  <cp:revision>1</cp:revision>
  <dcterms:created xsi:type="dcterms:W3CDTF">2018-05-20T00:31:01Z</dcterms:created>
  <dcterms:modified xsi:type="dcterms:W3CDTF">2022-04-23T13:04:47Z</dcterms:modified>
  <cp:version>1</cp:version>
</cp:coreProperties>
</file>